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A33AE-6EA6-4B5D-9AFB-D1E189F33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Proyecto Machine </a:t>
            </a:r>
            <a:r>
              <a:rPr lang="es-GT" dirty="0" err="1"/>
              <a:t>Learning</a:t>
            </a:r>
            <a:r>
              <a:rPr lang="es-GT" dirty="0"/>
              <a:t>: </a:t>
            </a:r>
            <a:br>
              <a:rPr lang="es-GT" dirty="0"/>
            </a:br>
            <a:r>
              <a:rPr lang="es-GT" dirty="0" err="1"/>
              <a:t>Ecobici</a:t>
            </a:r>
            <a:endParaRPr lang="es-G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F3E576-3654-436D-A934-E452E540A7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GT" dirty="0"/>
              <a:t>José Estuardo Menéndez</a:t>
            </a:r>
          </a:p>
        </p:txBody>
      </p:sp>
    </p:spTree>
    <p:extLst>
      <p:ext uri="{BB962C8B-B14F-4D97-AF65-F5344CB8AC3E}">
        <p14:creationId xmlns:p14="http://schemas.microsoft.com/office/powerpoint/2010/main" val="4083248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Nombre de la empresa, Flecha&#10;&#10;Descripción generada automáticamente con confianza media">
            <a:extLst>
              <a:ext uri="{FF2B5EF4-FFF2-40B4-BE49-F238E27FC236}">
                <a16:creationId xmlns:a16="http://schemas.microsoft.com/office/drawing/2014/main" id="{2B24AE40-1B5D-4CBE-95E1-DB686EC1A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64" y="3631096"/>
            <a:ext cx="4452368" cy="2905170"/>
          </a:xfrm>
          <a:prstGeom prst="rect">
            <a:avLst/>
          </a:prstGeom>
        </p:spPr>
      </p:pic>
      <p:sp>
        <p:nvSpPr>
          <p:cNvPr id="21" name="Rectangle 2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 descr="Forma, Flecha&#10;&#10;Descripción generada automáticamente">
            <a:extLst>
              <a:ext uri="{FF2B5EF4-FFF2-40B4-BE49-F238E27FC236}">
                <a16:creationId xmlns:a16="http://schemas.microsoft.com/office/drawing/2014/main" id="{89FC6613-DDB4-44A0-A35D-5B334541E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73" y="159809"/>
            <a:ext cx="4452368" cy="2905170"/>
          </a:xfrm>
          <a:prstGeom prst="rect">
            <a:avLst/>
          </a:prstGeom>
        </p:spPr>
      </p:pic>
      <p:sp>
        <p:nvSpPr>
          <p:cNvPr id="22" name="Rectangle 2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n 18" descr="Diagrama, Flecha&#10;&#10;Descripción generada automáticamente">
            <a:extLst>
              <a:ext uri="{FF2B5EF4-FFF2-40B4-BE49-F238E27FC236}">
                <a16:creationId xmlns:a16="http://schemas.microsoft.com/office/drawing/2014/main" id="{43A5E780-6336-491F-90C8-A8F3F7EC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11" y="3631096"/>
            <a:ext cx="4230744" cy="2760560"/>
          </a:xfrm>
          <a:prstGeom prst="rect">
            <a:avLst/>
          </a:prstGeom>
        </p:spPr>
      </p:pic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B1361724-73AB-4C6F-9228-CC8D993F9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576" y="159809"/>
            <a:ext cx="4230744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57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6C0C512-4BBF-41A3-BB70-E1BC224E0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89" y="3713775"/>
            <a:ext cx="4452368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Flecha&#10;&#10;Descripción generada automáticamente">
            <a:extLst>
              <a:ext uri="{FF2B5EF4-FFF2-40B4-BE49-F238E27FC236}">
                <a16:creationId xmlns:a16="http://schemas.microsoft.com/office/drawing/2014/main" id="{35D1DB65-8F1C-4FC2-BE03-6506F6A7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43" y="239055"/>
            <a:ext cx="4452368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Diagrama, Forma, Flecha&#10;&#10;Descripción generada automáticamente">
            <a:extLst>
              <a:ext uri="{FF2B5EF4-FFF2-40B4-BE49-F238E27FC236}">
                <a16:creationId xmlns:a16="http://schemas.microsoft.com/office/drawing/2014/main" id="{39857A00-0C74-4B2A-871A-A76437998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11" y="3631096"/>
            <a:ext cx="4230744" cy="2760560"/>
          </a:xfrm>
          <a:prstGeom prst="rect">
            <a:avLst/>
          </a:prstGeom>
        </p:spPr>
      </p:pic>
      <p:pic>
        <p:nvPicPr>
          <p:cNvPr id="5" name="Imagen 4" descr="Flecha&#10;&#10;Descripción generada automáticamente">
            <a:extLst>
              <a:ext uri="{FF2B5EF4-FFF2-40B4-BE49-F238E27FC236}">
                <a16:creationId xmlns:a16="http://schemas.microsoft.com/office/drawing/2014/main" id="{40B3F68C-0EAC-4A2B-B769-5BB4EE29D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401" y="239055"/>
            <a:ext cx="4230744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9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lecha&#10;&#10;Descripción generada automáticamente">
            <a:extLst>
              <a:ext uri="{FF2B5EF4-FFF2-40B4-BE49-F238E27FC236}">
                <a16:creationId xmlns:a16="http://schemas.microsoft.com/office/drawing/2014/main" id="{43EECF36-64D4-4E60-A616-D9D9B1E23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56" y="3713775"/>
            <a:ext cx="4452368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Imagen que contiene Flecha&#10;&#10;Descripción generada automáticamente">
            <a:extLst>
              <a:ext uri="{FF2B5EF4-FFF2-40B4-BE49-F238E27FC236}">
                <a16:creationId xmlns:a16="http://schemas.microsoft.com/office/drawing/2014/main" id="{74F9ED7B-94CC-416B-9568-C8768A2D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0676" y="3713775"/>
            <a:ext cx="4452368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Forma, Flecha&#10;&#10;Descripción generada automáticamente">
            <a:extLst>
              <a:ext uri="{FF2B5EF4-FFF2-40B4-BE49-F238E27FC236}">
                <a16:creationId xmlns:a16="http://schemas.microsoft.com/office/drawing/2014/main" id="{94FC8518-FB3F-460B-B778-B12F4A9A5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676" y="394039"/>
            <a:ext cx="4230744" cy="2760560"/>
          </a:xfrm>
          <a:prstGeom prst="rect">
            <a:avLst/>
          </a:prstGeom>
        </p:spPr>
      </p:pic>
      <p:pic>
        <p:nvPicPr>
          <p:cNvPr id="5" name="Imagen 4" descr="Forma, Flecha&#10;&#10;Descripción generada automáticamente">
            <a:extLst>
              <a:ext uri="{FF2B5EF4-FFF2-40B4-BE49-F238E27FC236}">
                <a16:creationId xmlns:a16="http://schemas.microsoft.com/office/drawing/2014/main" id="{95882E5D-6CEE-45D0-A4D1-6466F0DDD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580" y="394039"/>
            <a:ext cx="4230744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6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ED47C-4E09-4230-85DB-E310402B0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132883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49DAC-BA26-4140-B7EF-52AC28777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Análisis preliminar</a:t>
            </a:r>
          </a:p>
        </p:txBody>
      </p:sp>
    </p:spTree>
    <p:extLst>
      <p:ext uri="{BB962C8B-B14F-4D97-AF65-F5344CB8AC3E}">
        <p14:creationId xmlns:p14="http://schemas.microsoft.com/office/powerpoint/2010/main" val="4283240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19D5318-2A94-469A-8A42-7D82417FD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5BCD9A-02C1-42A0-B883-839881CB5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9FCB5E4-9A39-4118-A287-4780BB870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0F0729A-0C5B-460F-B64F-0A2216C2F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69ABB39A-25D5-43F5-9346-96D565166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297C9E32-D1D3-4D91-A68D-01A403514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D424853-5556-40A9-8E3D-E4D9BD93D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FEEAD97-8365-49F1-ACF6-61CC2F933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F66998A-53D0-4CB3-834A-5DC9FA058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0CCB83D-87A2-45F5-AA57-5B01C7559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D546D45F-AAC1-4378-9CDC-C5DDF169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130EC90B-886F-4893-9A4A-C4ED82378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D63201C-5C4A-4A85-B22E-A20123768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B7137398-AB98-45A6-9330-81FDBC3EA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50DF993-4137-41F8-A26B-59CF8F353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6C8D0D0-BEE2-4B26-AD1B-7D334DCCE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F688EC0-D220-4C3C-92F0-02359B2B4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4E8F30BD-5D72-476F-A528-28A074EA6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76ED6D6-87AB-4F8A-9D0F-57FE4FCE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9E666497-4D40-404F-8295-E50914025B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9A39D65-0E3B-482A-B163-D1146C28B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62E1EBA-A713-4EB8-BDC8-441D65BD6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9EA7116A-B72A-43F5-B3E1-A51AA8E4E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1057AFE-9348-40F8-BD73-617FFF059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65893D-0C62-47C6-A188-ACD75910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87251C-B597-4FD7-98B4-C7BE41C03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CA171C38-21FD-4377-9434-A489948BD1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45922B03-3E8D-4BA3-9BB6-A1E634081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7E9D1FF9-D68F-4247-A5B4-61BBB5F80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B9B7D611-D976-44C4-8EF5-1456BDF46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A5E115F0-065C-4ECA-B718-4282FDE91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3635A818-0F20-4BB2-9B8D-98690E727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38089E05-EB2C-4C6D-8942-AF5F971A8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2C003232-1429-4739-9A80-4F3640AC4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44A48D51-D2E4-40F5-A266-CE9893395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128F18FE-6777-4ECA-B880-5EC2EE1A5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FF4A7BD6-2CDB-4E48-A9B5-220073D1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7726666D-DF9B-4CBA-BCA4-F900C7DEB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652D1B43-FBA7-48A2-B922-EB922D6A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C51FE981-B188-43A0-BA1C-EAC28010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87FAB4BD-DB7D-49C3-8A9E-D9D3C9195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339648D1-F145-4716-9178-3E7801F38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A2A268F9-F6DD-4B6E-A314-19B36128C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369274A8-6EC0-4BCF-9047-475682B890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1F3FD728-86A2-408F-9BED-5C3FF5611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6D27E3A-76BE-4E30-83BB-0084594D3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3" name="Isosceles Triangle 39">
              <a:extLst>
                <a:ext uri="{FF2B5EF4-FFF2-40B4-BE49-F238E27FC236}">
                  <a16:creationId xmlns:a16="http://schemas.microsoft.com/office/drawing/2014/main" id="{7E30DCEE-E82C-437C-85F3-F142C6FF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C1E354-CEAB-4918-8C31-A6A03256A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9E40415-FE30-446E-84F9-5AEC8DC6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 err="1"/>
              <a:t>Edad</a:t>
            </a:r>
            <a:r>
              <a:rPr lang="en-US" dirty="0"/>
              <a:t> por </a:t>
            </a:r>
            <a:r>
              <a:rPr lang="en-US" dirty="0" err="1"/>
              <a:t>género</a:t>
            </a:r>
            <a:endParaRPr lang="en-US" dirty="0"/>
          </a:p>
        </p:txBody>
      </p:sp>
      <p:pic>
        <p:nvPicPr>
          <p:cNvPr id="61" name="Marcador de contenido 60" descr="Gráfico, Histograma&#10;&#10;Descripción generada automáticamente">
            <a:extLst>
              <a:ext uri="{FF2B5EF4-FFF2-40B4-BE49-F238E27FC236}">
                <a16:creationId xmlns:a16="http://schemas.microsoft.com/office/drawing/2014/main" id="{2FE9AB04-12B2-4D25-B03A-00C0B4EE04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120152" y="445919"/>
            <a:ext cx="6388705" cy="3478999"/>
          </a:xfrm>
        </p:spPr>
      </p:pic>
    </p:spTree>
    <p:extLst>
      <p:ext uri="{BB962C8B-B14F-4D97-AF65-F5344CB8AC3E}">
        <p14:creationId xmlns:p14="http://schemas.microsoft.com/office/powerpoint/2010/main" val="156848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n 23" descr="Gráfico, Histograma&#10;&#10;Descripción generada automáticamente">
            <a:extLst>
              <a:ext uri="{FF2B5EF4-FFF2-40B4-BE49-F238E27FC236}">
                <a16:creationId xmlns:a16="http://schemas.microsoft.com/office/drawing/2014/main" id="{2A8D414E-1AB4-4766-9D3E-4AF1C1CA6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036225"/>
            <a:ext cx="3122143" cy="169013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agen 32" descr="Gráfico, Histograma&#10;&#10;Descripción generada automáticamente">
            <a:extLst>
              <a:ext uri="{FF2B5EF4-FFF2-40B4-BE49-F238E27FC236}">
                <a16:creationId xmlns:a16="http://schemas.microsoft.com/office/drawing/2014/main" id="{B4583E8F-5286-45EA-AD00-909A7621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676" y="1004347"/>
            <a:ext cx="3252903" cy="1760922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Imagen 34" descr="Gráfico, Histograma&#10;&#10;Descripción generada automáticamente">
            <a:extLst>
              <a:ext uri="{FF2B5EF4-FFF2-40B4-BE49-F238E27FC236}">
                <a16:creationId xmlns:a16="http://schemas.microsoft.com/office/drawing/2014/main" id="{06DFF28E-F4AE-4242-BEDF-CDC7F5CC4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9" y="4143597"/>
            <a:ext cx="3104943" cy="168082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n 38" descr="Gráfico, Histograma&#10;&#10;Descripción generada automáticamente">
            <a:extLst>
              <a:ext uri="{FF2B5EF4-FFF2-40B4-BE49-F238E27FC236}">
                <a16:creationId xmlns:a16="http://schemas.microsoft.com/office/drawing/2014/main" id="{A19B9D0A-C492-480E-9A6A-5DA01A259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251" y="4143597"/>
            <a:ext cx="3252903" cy="1760922"/>
          </a:xfrm>
          <a:prstGeom prst="rect">
            <a:avLst/>
          </a:prstGeom>
        </p:spPr>
      </p:pic>
      <p:pic>
        <p:nvPicPr>
          <p:cNvPr id="31" name="Imagen 30" descr="Gráfico, Histograma&#10;&#10;Descripción generada automáticamente">
            <a:extLst>
              <a:ext uri="{FF2B5EF4-FFF2-40B4-BE49-F238E27FC236}">
                <a16:creationId xmlns:a16="http://schemas.microsoft.com/office/drawing/2014/main" id="{0072D8E5-11D5-42FD-98CC-818426FEC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653" y="984695"/>
            <a:ext cx="3217333" cy="1741666"/>
          </a:xfrm>
          <a:prstGeom prst="rect">
            <a:avLst/>
          </a:prstGeom>
        </p:spPr>
      </p:pic>
      <p:pic>
        <p:nvPicPr>
          <p:cNvPr id="41" name="Imagen 40" descr="Gráfico, Histograma&#10;&#10;Descripción generada automáticamente">
            <a:extLst>
              <a:ext uri="{FF2B5EF4-FFF2-40B4-BE49-F238E27FC236}">
                <a16:creationId xmlns:a16="http://schemas.microsoft.com/office/drawing/2014/main" id="{41091F36-8FAC-4964-9536-7BC1A37C8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3518" y="4107063"/>
            <a:ext cx="3252903" cy="17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1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F436780E-73FB-4435-B48F-63113229B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036225"/>
            <a:ext cx="3122143" cy="16901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Gráfico, Histograma&#10;&#10;Descripción generada automáticamente">
            <a:extLst>
              <a:ext uri="{FF2B5EF4-FFF2-40B4-BE49-F238E27FC236}">
                <a16:creationId xmlns:a16="http://schemas.microsoft.com/office/drawing/2014/main" id="{375279EA-01FD-412C-B378-8B3AD86C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4183645"/>
            <a:ext cx="3252903" cy="176092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Gráfico, Histograma&#10;&#10;Descripción generada automáticamente">
            <a:extLst>
              <a:ext uri="{FF2B5EF4-FFF2-40B4-BE49-F238E27FC236}">
                <a16:creationId xmlns:a16="http://schemas.microsoft.com/office/drawing/2014/main" id="{1D3CBBB8-5230-4F62-8128-EFE09CD6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373" y="4183645"/>
            <a:ext cx="3252903" cy="1760922"/>
          </a:xfrm>
          <a:prstGeom prst="rect">
            <a:avLst/>
          </a:prstGeom>
        </p:spPr>
      </p:pic>
      <p:pic>
        <p:nvPicPr>
          <p:cNvPr id="13" name="Imagen 12" descr="Gráfico, Histograma&#10;&#10;Descripción generada automáticamente">
            <a:extLst>
              <a:ext uri="{FF2B5EF4-FFF2-40B4-BE49-F238E27FC236}">
                <a16:creationId xmlns:a16="http://schemas.microsoft.com/office/drawing/2014/main" id="{69C6A618-6813-41A2-8980-285D5B7F3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613" y="4223693"/>
            <a:ext cx="3104943" cy="1680825"/>
          </a:xfrm>
          <a:prstGeom prst="rect">
            <a:avLst/>
          </a:prstGeom>
        </p:spPr>
      </p:pic>
      <p:pic>
        <p:nvPicPr>
          <p:cNvPr id="7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D921F780-7A54-4A33-8DAE-C2E5802C2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336" y="1036225"/>
            <a:ext cx="3217333" cy="1741666"/>
          </a:xfrm>
          <a:prstGeom prst="rect">
            <a:avLst/>
          </a:prstGeom>
        </p:spPr>
      </p:pic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CB908CB4-65F6-4643-9FDC-6773D964A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5373" y="1036225"/>
            <a:ext cx="3252903" cy="176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4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20A234D-B9A4-4358-82C4-55B27FDC0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6AD3151-F96E-4F8D-9B74-990ABE183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3504A37-677D-4553-961E-C8504E1AD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E1A9F12C-7B47-41B8-9DF3-74E2A7255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AB64BA4D-764E-43AA-B546-158AAB0F2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13AB19E-C06F-42CE-8C07-8BCE182DA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057D2BFA-CF18-4381-89A7-ED3624346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D4C422A6-48B9-4629-8FEF-0AA2FCF8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44431652-9C96-4555-8585-20ACDFB21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A82E172-9439-4927-ABE2-364FD3AA9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9137DE69-451C-4993-8AF3-1DDDD1751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0B95C1-206E-4B3D-85F7-10E2EE73C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D23E2F8-938B-4A52-B35F-94F1331E9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A7371A20-A9C7-40DA-BE71-2D23D3F8F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AD5A9C0B-2DF6-47B7-B7F4-DC52B4665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A3FFED2-A833-473E-869C-C67C78EF1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D3136B0-EC59-42D1-AED9-1E7B23AE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516A793C-A2AA-409E-9AFD-31EBC9918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91A9330-6EF3-4068-9E05-EFD9E5814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363F339A-2F0F-497A-9A97-6E1D4A38A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BF14AA4-98BB-49F7-8A26-B9611695C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69B412D-486A-40AE-AD13-012CFC18C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5FE3073-1BF6-4D01-B519-32947061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144938A-7410-4F44-8642-3F1272DED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208A8B-5EBD-4532-BE72-26414FA7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15D09196-B338-4AB5-A71B-CFD5FFCA6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50B4463-128A-4677-A285-C017E6C54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1D9B95CD-F023-4DFA-9678-1E02713F7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DDF47A8-BE7B-43F3-A500-F5A4656D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2DD394DE-76FB-42F8-85F2-FD436F423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95F2EFB-87E6-4400-AAF3-7EB8B4F15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1D463476-2BC7-418C-9D6F-51444B11A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24011122-2495-478A-81BF-ABBDEA1DA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C79E87C5-E5B3-476B-B539-FC9CF4A33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956029CA-2B38-434D-9044-5FF3A1ECD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9514CFB6-E8DB-43DC-B1CD-9CC2D4B2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BD8C1FC8-E550-45BE-9F30-822BAB378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D1646B5D-A7B7-41EC-9591-0E0C0F4F94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E2118E93-481E-4843-987E-378187AA3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77038464-F4E2-47EC-A87F-18469191E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FB3BBEB1-E146-408F-95B7-EE2F269D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C765B285-56EC-47FC-B116-274EBBD61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CB4A6191-6913-42EA-905E-8A174AE2C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8ADEEF92-F481-475A-845C-5E940F0D5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9C506D7-84CB-4057-A44A-465313E78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31529">
            <a:off x="2173916" y="2448612"/>
            <a:ext cx="4418757" cy="4259609"/>
          </a:xfrm>
          <a:custGeom>
            <a:avLst/>
            <a:gdLst>
              <a:gd name="connsiteX0" fmla="*/ 404107 w 4507111"/>
              <a:gd name="connsiteY0" fmla="*/ 0 h 4344781"/>
              <a:gd name="connsiteX1" fmla="*/ 371857 w 4507111"/>
              <a:gd name="connsiteY1" fmla="*/ 117359 h 4344781"/>
              <a:gd name="connsiteX2" fmla="*/ 307833 w 4507111"/>
              <a:gd name="connsiteY2" fmla="*/ 632970 h 4344781"/>
              <a:gd name="connsiteX3" fmla="*/ 3569418 w 4507111"/>
              <a:gd name="connsiteY3" fmla="*/ 4141149 h 4344781"/>
              <a:gd name="connsiteX4" fmla="*/ 4440861 w 4507111"/>
              <a:gd name="connsiteY4" fmla="*/ 4332480 h 4344781"/>
              <a:gd name="connsiteX5" fmla="*/ 4507111 w 4507111"/>
              <a:gd name="connsiteY5" fmla="*/ 4341752 h 4344781"/>
              <a:gd name="connsiteX6" fmla="*/ 4296045 w 4507111"/>
              <a:gd name="connsiteY6" fmla="*/ 4344781 h 4344781"/>
              <a:gd name="connsiteX7" fmla="*/ 3749565 w 4507111"/>
              <a:gd name="connsiteY7" fmla="*/ 4321853 h 4344781"/>
              <a:gd name="connsiteX8" fmla="*/ 36764 w 4507111"/>
              <a:gd name="connsiteY8" fmla="*/ 1629794 h 4344781"/>
              <a:gd name="connsiteX9" fmla="*/ 300069 w 4507111"/>
              <a:gd name="connsiteY9" fmla="*/ 144750 h 434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07111" h="4344781">
                <a:moveTo>
                  <a:pt x="404107" y="0"/>
                </a:moveTo>
                <a:lnTo>
                  <a:pt x="371857" y="117359"/>
                </a:lnTo>
                <a:cubicBezTo>
                  <a:pt x="333827" y="278567"/>
                  <a:pt x="311875" y="450459"/>
                  <a:pt x="307833" y="632970"/>
                </a:cubicBezTo>
                <a:cubicBezTo>
                  <a:pt x="264711" y="2579752"/>
                  <a:pt x="2253987" y="3769243"/>
                  <a:pt x="3569418" y="4141149"/>
                </a:cubicBezTo>
                <a:cubicBezTo>
                  <a:pt x="3816061" y="4210881"/>
                  <a:pt x="4114807" y="4279754"/>
                  <a:pt x="4440861" y="4332480"/>
                </a:cubicBezTo>
                <a:lnTo>
                  <a:pt x="4507111" y="4341752"/>
                </a:lnTo>
                <a:lnTo>
                  <a:pt x="4296045" y="4344781"/>
                </a:lnTo>
                <a:cubicBezTo>
                  <a:pt x="4097363" y="4343711"/>
                  <a:pt x="3912623" y="4335104"/>
                  <a:pt x="3749565" y="4321853"/>
                </a:cubicBezTo>
                <a:cubicBezTo>
                  <a:pt x="2445102" y="4215850"/>
                  <a:pt x="356405" y="3466499"/>
                  <a:pt x="36764" y="1629794"/>
                </a:cubicBezTo>
                <a:cubicBezTo>
                  <a:pt x="-63123" y="1055823"/>
                  <a:pt x="45741" y="555869"/>
                  <a:pt x="300069" y="14475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32">
            <a:extLst>
              <a:ext uri="{FF2B5EF4-FFF2-40B4-BE49-F238E27FC236}">
                <a16:creationId xmlns:a16="http://schemas.microsoft.com/office/drawing/2014/main" id="{7842FC68-61FD-4700-8A22-BB8B07188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4579" y="691977"/>
            <a:ext cx="7761923" cy="5343064"/>
          </a:xfrm>
          <a:custGeom>
            <a:avLst/>
            <a:gdLst>
              <a:gd name="connsiteX0" fmla="*/ 0 w 6428838"/>
              <a:gd name="connsiteY0" fmla="*/ 2579031 h 5158062"/>
              <a:gd name="connsiteX1" fmla="*/ 3214419 w 6428838"/>
              <a:gd name="connsiteY1" fmla="*/ 0 h 5158062"/>
              <a:gd name="connsiteX2" fmla="*/ 6428838 w 6428838"/>
              <a:gd name="connsiteY2" fmla="*/ 2579031 h 5158062"/>
              <a:gd name="connsiteX3" fmla="*/ 3214419 w 6428838"/>
              <a:gd name="connsiteY3" fmla="*/ 5158062 h 5158062"/>
              <a:gd name="connsiteX4" fmla="*/ 0 w 6428838"/>
              <a:gd name="connsiteY4" fmla="*/ 2579031 h 5158062"/>
              <a:gd name="connsiteX0" fmla="*/ 3321 w 6432159"/>
              <a:gd name="connsiteY0" fmla="*/ 2647125 h 5226156"/>
              <a:gd name="connsiteX1" fmla="*/ 2789723 w 6432159"/>
              <a:gd name="connsiteY1" fmla="*/ 0 h 5226156"/>
              <a:gd name="connsiteX2" fmla="*/ 6432159 w 6432159"/>
              <a:gd name="connsiteY2" fmla="*/ 2647125 h 5226156"/>
              <a:gd name="connsiteX3" fmla="*/ 3217740 w 6432159"/>
              <a:gd name="connsiteY3" fmla="*/ 5226156 h 5226156"/>
              <a:gd name="connsiteX4" fmla="*/ 3321 w 6432159"/>
              <a:gd name="connsiteY4" fmla="*/ 2647125 h 5226156"/>
              <a:gd name="connsiteX0" fmla="*/ 1953 w 6566979"/>
              <a:gd name="connsiteY0" fmla="*/ 2695803 h 5226224"/>
              <a:gd name="connsiteX1" fmla="*/ 2924543 w 6566979"/>
              <a:gd name="connsiteY1" fmla="*/ 39 h 5226224"/>
              <a:gd name="connsiteX2" fmla="*/ 6566979 w 6566979"/>
              <a:gd name="connsiteY2" fmla="*/ 2647164 h 5226224"/>
              <a:gd name="connsiteX3" fmla="*/ 3352560 w 6566979"/>
              <a:gd name="connsiteY3" fmla="*/ 5226195 h 5226224"/>
              <a:gd name="connsiteX4" fmla="*/ 1953 w 6566979"/>
              <a:gd name="connsiteY4" fmla="*/ 2695803 h 5226224"/>
              <a:gd name="connsiteX0" fmla="*/ 8982 w 6574008"/>
              <a:gd name="connsiteY0" fmla="*/ 2695803 h 5226313"/>
              <a:gd name="connsiteX1" fmla="*/ 2931572 w 6574008"/>
              <a:gd name="connsiteY1" fmla="*/ 39 h 5226313"/>
              <a:gd name="connsiteX2" fmla="*/ 6574008 w 6574008"/>
              <a:gd name="connsiteY2" fmla="*/ 2647164 h 5226313"/>
              <a:gd name="connsiteX3" fmla="*/ 3359589 w 6574008"/>
              <a:gd name="connsiteY3" fmla="*/ 5226195 h 5226313"/>
              <a:gd name="connsiteX4" fmla="*/ 8982 w 6574008"/>
              <a:gd name="connsiteY4" fmla="*/ 2695803 h 5226313"/>
              <a:gd name="connsiteX0" fmla="*/ 11929 w 6576955"/>
              <a:gd name="connsiteY0" fmla="*/ 2695953 h 5226463"/>
              <a:gd name="connsiteX1" fmla="*/ 2934519 w 6576955"/>
              <a:gd name="connsiteY1" fmla="*/ 189 h 5226463"/>
              <a:gd name="connsiteX2" fmla="*/ 6576955 w 6576955"/>
              <a:gd name="connsiteY2" fmla="*/ 2647314 h 5226463"/>
              <a:gd name="connsiteX3" fmla="*/ 3362536 w 6576955"/>
              <a:gd name="connsiteY3" fmla="*/ 5226345 h 5226463"/>
              <a:gd name="connsiteX4" fmla="*/ 11929 w 6576955"/>
              <a:gd name="connsiteY4" fmla="*/ 2695953 h 5226463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47356"/>
              <a:gd name="connsiteX1" fmla="*/ 2931852 w 6963394"/>
              <a:gd name="connsiteY1" fmla="*/ 10033 h 5247356"/>
              <a:gd name="connsiteX2" fmla="*/ 6963394 w 6963394"/>
              <a:gd name="connsiteY2" fmla="*/ 3318639 h 5247356"/>
              <a:gd name="connsiteX3" fmla="*/ 3359869 w 6963394"/>
              <a:gd name="connsiteY3" fmla="*/ 5236189 h 5247356"/>
              <a:gd name="connsiteX4" fmla="*/ 9262 w 6963394"/>
              <a:gd name="connsiteY4" fmla="*/ 2705797 h 5247356"/>
              <a:gd name="connsiteX0" fmla="*/ 9262 w 6963394"/>
              <a:gd name="connsiteY0" fmla="*/ 2705797 h 5292159"/>
              <a:gd name="connsiteX1" fmla="*/ 2931852 w 6963394"/>
              <a:gd name="connsiteY1" fmla="*/ 10033 h 5292159"/>
              <a:gd name="connsiteX2" fmla="*/ 6963394 w 6963394"/>
              <a:gd name="connsiteY2" fmla="*/ 3318639 h 5292159"/>
              <a:gd name="connsiteX3" fmla="*/ 3359869 w 6963394"/>
              <a:gd name="connsiteY3" fmla="*/ 5236189 h 5292159"/>
              <a:gd name="connsiteX4" fmla="*/ 9262 w 6963394"/>
              <a:gd name="connsiteY4" fmla="*/ 2705797 h 5292159"/>
              <a:gd name="connsiteX0" fmla="*/ 9262 w 6963394"/>
              <a:gd name="connsiteY0" fmla="*/ 2705797 h 5259961"/>
              <a:gd name="connsiteX1" fmla="*/ 2931852 w 6963394"/>
              <a:gd name="connsiteY1" fmla="*/ 10033 h 5259961"/>
              <a:gd name="connsiteX2" fmla="*/ 6963394 w 6963394"/>
              <a:gd name="connsiteY2" fmla="*/ 3318639 h 5259961"/>
              <a:gd name="connsiteX3" fmla="*/ 3359869 w 6963394"/>
              <a:gd name="connsiteY3" fmla="*/ 5236189 h 5259961"/>
              <a:gd name="connsiteX4" fmla="*/ 9262 w 6963394"/>
              <a:gd name="connsiteY4" fmla="*/ 2705797 h 5259961"/>
              <a:gd name="connsiteX0" fmla="*/ 9557 w 7352795"/>
              <a:gd name="connsiteY0" fmla="*/ 2707501 h 5252013"/>
              <a:gd name="connsiteX1" fmla="*/ 2932147 w 7352795"/>
              <a:gd name="connsiteY1" fmla="*/ 11737 h 5252013"/>
              <a:gd name="connsiteX2" fmla="*/ 7352795 w 7352795"/>
              <a:gd name="connsiteY2" fmla="*/ 3378709 h 5252013"/>
              <a:gd name="connsiteX3" fmla="*/ 3360164 w 7352795"/>
              <a:gd name="connsiteY3" fmla="*/ 5237893 h 5252013"/>
              <a:gd name="connsiteX4" fmla="*/ 9557 w 7352795"/>
              <a:gd name="connsiteY4" fmla="*/ 2707501 h 5252013"/>
              <a:gd name="connsiteX0" fmla="*/ 8078 w 7789061"/>
              <a:gd name="connsiteY0" fmla="*/ 2744796 h 5249051"/>
              <a:gd name="connsiteX1" fmla="*/ 3368413 w 7789061"/>
              <a:gd name="connsiteY1" fmla="*/ 10121 h 5249051"/>
              <a:gd name="connsiteX2" fmla="*/ 7789061 w 7789061"/>
              <a:gd name="connsiteY2" fmla="*/ 3377093 h 5249051"/>
              <a:gd name="connsiteX3" fmla="*/ 3796430 w 7789061"/>
              <a:gd name="connsiteY3" fmla="*/ 5236277 h 5249051"/>
              <a:gd name="connsiteX4" fmla="*/ 8078 w 7789061"/>
              <a:gd name="connsiteY4" fmla="*/ 2744796 h 5249051"/>
              <a:gd name="connsiteX0" fmla="*/ 8078 w 7789061"/>
              <a:gd name="connsiteY0" fmla="*/ 2744796 h 5271741"/>
              <a:gd name="connsiteX1" fmla="*/ 3368413 w 7789061"/>
              <a:gd name="connsiteY1" fmla="*/ 10121 h 5271741"/>
              <a:gd name="connsiteX2" fmla="*/ 7789061 w 7789061"/>
              <a:gd name="connsiteY2" fmla="*/ 3377093 h 5271741"/>
              <a:gd name="connsiteX3" fmla="*/ 3796430 w 7789061"/>
              <a:gd name="connsiteY3" fmla="*/ 5236277 h 5271741"/>
              <a:gd name="connsiteX4" fmla="*/ 8078 w 7789061"/>
              <a:gd name="connsiteY4" fmla="*/ 2744796 h 5271741"/>
              <a:gd name="connsiteX0" fmla="*/ 1055 w 7782038"/>
              <a:gd name="connsiteY0" fmla="*/ 2738806 h 5438018"/>
              <a:gd name="connsiteX1" fmla="*/ 3361390 w 7782038"/>
              <a:gd name="connsiteY1" fmla="*/ 4131 h 5438018"/>
              <a:gd name="connsiteX2" fmla="*/ 7782038 w 7782038"/>
              <a:gd name="connsiteY2" fmla="*/ 3371103 h 5438018"/>
              <a:gd name="connsiteX3" fmla="*/ 3692130 w 7782038"/>
              <a:gd name="connsiteY3" fmla="*/ 5415113 h 5438018"/>
              <a:gd name="connsiteX4" fmla="*/ 1055 w 7782038"/>
              <a:gd name="connsiteY4" fmla="*/ 2738806 h 5438018"/>
              <a:gd name="connsiteX0" fmla="*/ 28883 w 7809866"/>
              <a:gd name="connsiteY0" fmla="*/ 2742147 h 5441359"/>
              <a:gd name="connsiteX1" fmla="*/ 3389218 w 7809866"/>
              <a:gd name="connsiteY1" fmla="*/ 7472 h 5441359"/>
              <a:gd name="connsiteX2" fmla="*/ 7809866 w 7809866"/>
              <a:gd name="connsiteY2" fmla="*/ 3374444 h 5441359"/>
              <a:gd name="connsiteX3" fmla="*/ 3719958 w 7809866"/>
              <a:gd name="connsiteY3" fmla="*/ 5418454 h 5441359"/>
              <a:gd name="connsiteX4" fmla="*/ 28883 w 7809866"/>
              <a:gd name="connsiteY4" fmla="*/ 2742147 h 5441359"/>
              <a:gd name="connsiteX0" fmla="*/ 36549 w 7817532"/>
              <a:gd name="connsiteY0" fmla="*/ 2751085 h 5450297"/>
              <a:gd name="connsiteX1" fmla="*/ 3396884 w 7817532"/>
              <a:gd name="connsiteY1" fmla="*/ 16410 h 5450297"/>
              <a:gd name="connsiteX2" fmla="*/ 7817532 w 7817532"/>
              <a:gd name="connsiteY2" fmla="*/ 3383382 h 5450297"/>
              <a:gd name="connsiteX3" fmla="*/ 3727624 w 7817532"/>
              <a:gd name="connsiteY3" fmla="*/ 5427392 h 5450297"/>
              <a:gd name="connsiteX4" fmla="*/ 36549 w 7817532"/>
              <a:gd name="connsiteY4" fmla="*/ 2751085 h 5450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7532" h="5450297">
                <a:moveTo>
                  <a:pt x="36549" y="2751085"/>
                </a:moveTo>
                <a:cubicBezTo>
                  <a:pt x="-281221" y="925127"/>
                  <a:pt x="1526121" y="-147339"/>
                  <a:pt x="3396884" y="16410"/>
                </a:cubicBezTo>
                <a:cubicBezTo>
                  <a:pt x="5267647" y="180159"/>
                  <a:pt x="7817532" y="1453184"/>
                  <a:pt x="7817532" y="3383382"/>
                </a:cubicBezTo>
                <a:cubicBezTo>
                  <a:pt x="7700800" y="5342763"/>
                  <a:pt x="5024455" y="5532775"/>
                  <a:pt x="3727624" y="5427392"/>
                </a:cubicBezTo>
                <a:cubicBezTo>
                  <a:pt x="2430794" y="5322009"/>
                  <a:pt x="354319" y="4577043"/>
                  <a:pt x="36549" y="2751085"/>
                </a:cubicBezTo>
                <a:close/>
              </a:path>
            </a:pathLst>
          </a:custGeom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instrumento, estacionaria, lápiz, tabla&#10;&#10;Descripción generada automáticamente">
            <a:extLst>
              <a:ext uri="{FF2B5EF4-FFF2-40B4-BE49-F238E27FC236}">
                <a16:creationId xmlns:a16="http://schemas.microsoft.com/office/drawing/2014/main" id="{3B84BA4C-9CCC-494F-AA98-FD50EBA8D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84" y="583127"/>
            <a:ext cx="7059010" cy="2619741"/>
          </a:xfrm>
          <a:prstGeom prst="rect">
            <a:avLst/>
          </a:prstGeom>
        </p:spPr>
      </p:pic>
      <p:pic>
        <p:nvPicPr>
          <p:cNvPr id="7" name="Imagen 6" descr="Imagen que contiene instrumento, estacionaria, lápiz, diferente&#10;&#10;Descripción generada automáticamente">
            <a:extLst>
              <a:ext uri="{FF2B5EF4-FFF2-40B4-BE49-F238E27FC236}">
                <a16:creationId xmlns:a16="http://schemas.microsoft.com/office/drawing/2014/main" id="{2A04190F-6D4B-4063-B7DE-19EED4D34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284" y="3694103"/>
            <a:ext cx="651600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7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4B178-AD96-422F-B900-4A2A644C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Hipótesis general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2DD22B-FF35-4FF7-AED9-5504E9E4F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El cambio de estaciones provoca un cambio significativo en el comportamiento de los usuarios</a:t>
            </a:r>
          </a:p>
        </p:txBody>
      </p:sp>
    </p:spTree>
    <p:extLst>
      <p:ext uri="{BB962C8B-B14F-4D97-AF65-F5344CB8AC3E}">
        <p14:creationId xmlns:p14="http://schemas.microsoft.com/office/powerpoint/2010/main" val="268144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E0C05-30B9-41DD-BC8C-21C127E5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Hipótesis específica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5867E3-264E-442A-8F5C-4AC9417367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GT" dirty="0"/>
              <a:t>Los usuarios de ciertas edades dejan de usar el servicio de </a:t>
            </a:r>
            <a:r>
              <a:rPr lang="es-GT" dirty="0" err="1"/>
              <a:t>ecobici</a:t>
            </a:r>
            <a:r>
              <a:rPr lang="es-GT" dirty="0"/>
              <a:t> durante ciertos periodos de tiempo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1B2E5D-D84D-4313-A21D-522FCF43FDF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s-GT" dirty="0"/>
              <a:t>Ciertas estaciones particulares son más solicitadas durante ciertas estaciones dada su localización. </a:t>
            </a:r>
          </a:p>
        </p:txBody>
      </p:sp>
    </p:spTree>
    <p:extLst>
      <p:ext uri="{BB962C8B-B14F-4D97-AF65-F5344CB8AC3E}">
        <p14:creationId xmlns:p14="http://schemas.microsoft.com/office/powerpoint/2010/main" val="9622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DE834-0B96-4C0C-8256-ACBC7B2887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GT" dirty="0"/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64596032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38DDEC"/>
      </a:hlink>
      <a:folHlink>
        <a:srgbClr val="A8DEE8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2642</TotalTime>
  <Words>64</Words>
  <Application>Microsoft Office PowerPoint</Application>
  <PresentationFormat>Panorámica</PresentationFormat>
  <Paragraphs>11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Calibri Light</vt:lpstr>
      <vt:lpstr>Rockwell</vt:lpstr>
      <vt:lpstr>Wingdings</vt:lpstr>
      <vt:lpstr>Atlas</vt:lpstr>
      <vt:lpstr>Proyecto Machine Learning:  Ecobici</vt:lpstr>
      <vt:lpstr>Análisis preliminar</vt:lpstr>
      <vt:lpstr>Edad por género</vt:lpstr>
      <vt:lpstr>Presentación de PowerPoint</vt:lpstr>
      <vt:lpstr>Presentación de PowerPoint</vt:lpstr>
      <vt:lpstr>Presentación de PowerPoint</vt:lpstr>
      <vt:lpstr>Hipótesis general</vt:lpstr>
      <vt:lpstr>Hipótesis específica</vt:lpstr>
      <vt:lpstr>Resultados</vt:lpstr>
      <vt:lpstr>Presentación de PowerPoint</vt:lpstr>
      <vt:lpstr>Presentación de PowerPoint</vt:lpstr>
      <vt:lpstr>Presentación de PowerPoint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Machine Learning 1</dc:title>
  <dc:creator>MENENDEZ GARCIA, JOSE ESTUARDO</dc:creator>
  <cp:lastModifiedBy>MENENDEZ GARCIA, JOSE ESTUARDO</cp:lastModifiedBy>
  <cp:revision>10</cp:revision>
  <dcterms:created xsi:type="dcterms:W3CDTF">2021-04-22T18:53:08Z</dcterms:created>
  <dcterms:modified xsi:type="dcterms:W3CDTF">2021-04-24T14:55:24Z</dcterms:modified>
</cp:coreProperties>
</file>